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64" r:id="rId6"/>
    <p:sldId id="259" r:id="rId7"/>
    <p:sldId id="260"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26"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C1AAB-3EA7-6F8A-6787-5DBD1B76FD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D4B84E7-74D6-0A56-969A-6C0ED89F40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C87854-F0DA-7650-3FFD-ECA7C3EEEC63}"/>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5" name="Footer Placeholder 4">
            <a:extLst>
              <a:ext uri="{FF2B5EF4-FFF2-40B4-BE49-F238E27FC236}">
                <a16:creationId xmlns:a16="http://schemas.microsoft.com/office/drawing/2014/main" id="{02340E36-AB88-0CB3-56B4-92A1CA1ABC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6E92A5-7CC0-BC75-6C55-C15C75329BCC}"/>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3114499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206AC-2904-F300-2415-4A40E68168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FDD34A-60B5-CC18-18E5-5A8BAAFCC6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0E6446-02D9-B90A-B370-0870554C70E3}"/>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5" name="Footer Placeholder 4">
            <a:extLst>
              <a:ext uri="{FF2B5EF4-FFF2-40B4-BE49-F238E27FC236}">
                <a16:creationId xmlns:a16="http://schemas.microsoft.com/office/drawing/2014/main" id="{C319986E-227A-8CFE-BBC7-4C915312F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34D160-6328-8311-D793-AAC7AD8096D2}"/>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1251763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A59ACB-2CA7-74EE-7F4B-488A76142D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4A7BFA-3C72-A2E9-B30C-CC00902387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0AF835-5555-0049-A330-E222513CCBFA}"/>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5" name="Footer Placeholder 4">
            <a:extLst>
              <a:ext uri="{FF2B5EF4-FFF2-40B4-BE49-F238E27FC236}">
                <a16:creationId xmlns:a16="http://schemas.microsoft.com/office/drawing/2014/main" id="{D08E15BE-7062-86D1-63B1-D2AE598F6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649E5F-7518-7B6E-E47F-85B1EC39E7DE}"/>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3019589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24644-B564-07E1-5808-80615B52F7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08F1D5-A899-0C15-399A-9AE35A4620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EB5B50-0A07-92E4-98BF-BB8964839E6C}"/>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5" name="Footer Placeholder 4">
            <a:extLst>
              <a:ext uri="{FF2B5EF4-FFF2-40B4-BE49-F238E27FC236}">
                <a16:creationId xmlns:a16="http://schemas.microsoft.com/office/drawing/2014/main" id="{A2BF92FD-D1F7-3E68-94F8-0294FCFCE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306FDB-58FC-D694-AFD1-E7A38D092E2C}"/>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4052347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323C9-403D-040C-90CA-EF3D96E3DB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C838C3-76F3-A6E2-5F4A-01D829C4BC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8FF9EB-89F6-595F-0284-E3432B0C55F2}"/>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5" name="Footer Placeholder 4">
            <a:extLst>
              <a:ext uri="{FF2B5EF4-FFF2-40B4-BE49-F238E27FC236}">
                <a16:creationId xmlns:a16="http://schemas.microsoft.com/office/drawing/2014/main" id="{7E2F3700-6416-28A2-15F0-6160DBA7C5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B750F0-23DD-F30D-7121-5EC669A911D8}"/>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66282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04AB1-E1BB-A9F7-B702-A9F4AD484B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F29E8C-B24E-0C59-D317-F4E326A334B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4AFC846-E8A7-DB90-BC41-B17C291036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FD4FD5-D728-D616-70DF-9D9C8793026A}"/>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6" name="Footer Placeholder 5">
            <a:extLst>
              <a:ext uri="{FF2B5EF4-FFF2-40B4-BE49-F238E27FC236}">
                <a16:creationId xmlns:a16="http://schemas.microsoft.com/office/drawing/2014/main" id="{AAD35D4C-D917-737E-2BF1-76916873F6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5263A4-8E8C-4C6F-80BE-EA01E378EC4C}"/>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1805603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54D11-6D0B-B0FF-103E-759CFEC5995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61BE54-F85B-7898-7760-08EB22DF51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572D59-9D3F-C92D-6472-D2878BC2C2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A9E844-037C-EA1F-23E8-32E63D4ACB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255D6C-5DB8-C824-AF72-5AE5ED09A5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F4414A-035D-DD73-76EA-DD379D18DB9A}"/>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8" name="Footer Placeholder 7">
            <a:extLst>
              <a:ext uri="{FF2B5EF4-FFF2-40B4-BE49-F238E27FC236}">
                <a16:creationId xmlns:a16="http://schemas.microsoft.com/office/drawing/2014/main" id="{07ADE0B2-D814-9AAE-B11F-400ACC04D4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8541E8-B41A-2967-76A9-8F2CC32E2661}"/>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2746350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C235F-865D-A51A-A5DD-B17E5A9FBC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7167E9-D2B0-5607-C97F-9D675518E7B6}"/>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4" name="Footer Placeholder 3">
            <a:extLst>
              <a:ext uri="{FF2B5EF4-FFF2-40B4-BE49-F238E27FC236}">
                <a16:creationId xmlns:a16="http://schemas.microsoft.com/office/drawing/2014/main" id="{CB506AE8-03E8-C778-2B66-0EB65BBAC1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0007E2-F776-577E-9830-C710E788D5DD}"/>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4161204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3A9A18-65EE-CB2B-766E-6670677B0EB6}"/>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3" name="Footer Placeholder 2">
            <a:extLst>
              <a:ext uri="{FF2B5EF4-FFF2-40B4-BE49-F238E27FC236}">
                <a16:creationId xmlns:a16="http://schemas.microsoft.com/office/drawing/2014/main" id="{B40C0D27-C56E-F865-597A-66FA10DD51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7433BC-802E-7D41-5871-98DA0A99C682}"/>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3475491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5FDA4-14A2-F98C-D05A-1E9CE50EBE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A67C7A6-B3ED-98C1-648D-1F266B2E37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BFC14E-6F85-0B5A-8ECF-012C5075B6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4A887B-1319-8A40-E49A-0C50E1F6AA1E}"/>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6" name="Footer Placeholder 5">
            <a:extLst>
              <a:ext uri="{FF2B5EF4-FFF2-40B4-BE49-F238E27FC236}">
                <a16:creationId xmlns:a16="http://schemas.microsoft.com/office/drawing/2014/main" id="{12F3F351-CAE9-6B59-3A8B-BD76CAF5AA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5C6CC9-C60D-94C5-A7AA-1C6851AF09AE}"/>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2285315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2668C-0C97-0CC6-DFD7-A56BEDA5DC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92D234-3B2D-FB6D-F3DD-B50DE44C60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EF50D4F-4186-C4CA-B0A2-BA9A63A351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88DCE9-ED55-18F6-2BF9-A95E2B9912E0}"/>
              </a:ext>
            </a:extLst>
          </p:cNvPr>
          <p:cNvSpPr>
            <a:spLocks noGrp="1"/>
          </p:cNvSpPr>
          <p:nvPr>
            <p:ph type="dt" sz="half" idx="10"/>
          </p:nvPr>
        </p:nvSpPr>
        <p:spPr/>
        <p:txBody>
          <a:bodyPr/>
          <a:lstStyle/>
          <a:p>
            <a:fld id="{E33A8347-74AE-42AC-8FE7-B6951F058E64}" type="datetimeFigureOut">
              <a:rPr lang="en-US" smtClean="0"/>
              <a:t>3/9/2023</a:t>
            </a:fld>
            <a:endParaRPr lang="en-US"/>
          </a:p>
        </p:txBody>
      </p:sp>
      <p:sp>
        <p:nvSpPr>
          <p:cNvPr id="6" name="Footer Placeholder 5">
            <a:extLst>
              <a:ext uri="{FF2B5EF4-FFF2-40B4-BE49-F238E27FC236}">
                <a16:creationId xmlns:a16="http://schemas.microsoft.com/office/drawing/2014/main" id="{0B8FFEB6-2792-48FD-E549-6ADEE9F9EE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5FED0A-050B-5C06-FF31-67881441E43A}"/>
              </a:ext>
            </a:extLst>
          </p:cNvPr>
          <p:cNvSpPr>
            <a:spLocks noGrp="1"/>
          </p:cNvSpPr>
          <p:nvPr>
            <p:ph type="sldNum" sz="quarter" idx="12"/>
          </p:nvPr>
        </p:nvSpPr>
        <p:spPr/>
        <p:txBody>
          <a:bodyPr/>
          <a:lstStyle/>
          <a:p>
            <a:fld id="{A09E32B6-FD63-4966-9694-77E768E15E87}" type="slidenum">
              <a:rPr lang="en-US" smtClean="0"/>
              <a:t>‹#›</a:t>
            </a:fld>
            <a:endParaRPr lang="en-US"/>
          </a:p>
        </p:txBody>
      </p:sp>
    </p:spTree>
    <p:extLst>
      <p:ext uri="{BB962C8B-B14F-4D97-AF65-F5344CB8AC3E}">
        <p14:creationId xmlns:p14="http://schemas.microsoft.com/office/powerpoint/2010/main" val="1961350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85D3F9-088C-B2A8-5E79-A05B979BE1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6931D1-379B-A9D7-16CA-1D98A0F23A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676ED9-6EFF-6DC9-CA96-4BE3E4BA8B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3A8347-74AE-42AC-8FE7-B6951F058E64}" type="datetimeFigureOut">
              <a:rPr lang="en-US" smtClean="0"/>
              <a:t>3/9/2023</a:t>
            </a:fld>
            <a:endParaRPr lang="en-US"/>
          </a:p>
        </p:txBody>
      </p:sp>
      <p:sp>
        <p:nvSpPr>
          <p:cNvPr id="5" name="Footer Placeholder 4">
            <a:extLst>
              <a:ext uri="{FF2B5EF4-FFF2-40B4-BE49-F238E27FC236}">
                <a16:creationId xmlns:a16="http://schemas.microsoft.com/office/drawing/2014/main" id="{2710D591-74F3-994B-DD51-A407DD7CBD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18FB3AB-BF11-D579-6DED-90F1A32623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E32B6-FD63-4966-9694-77E768E15E87}" type="slidenum">
              <a:rPr lang="en-US" smtClean="0"/>
              <a:t>‹#›</a:t>
            </a:fld>
            <a:endParaRPr lang="en-US"/>
          </a:p>
        </p:txBody>
      </p:sp>
    </p:spTree>
    <p:extLst>
      <p:ext uri="{BB962C8B-B14F-4D97-AF65-F5344CB8AC3E}">
        <p14:creationId xmlns:p14="http://schemas.microsoft.com/office/powerpoint/2010/main" val="7674448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6" name="Graphic 1">
            <a:extLst>
              <a:ext uri="{FF2B5EF4-FFF2-40B4-BE49-F238E27FC236}">
                <a16:creationId xmlns:a16="http://schemas.microsoft.com/office/drawing/2014/main" id="{9B37AB4F-0ED3-BFF9-1373-4782644DEC1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4" b="5"/>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6196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0ECF77-638E-8EDF-975A-2A3487A33420}"/>
              </a:ext>
            </a:extLst>
          </p:cNvPr>
          <p:cNvSpPr>
            <a:spLocks noGrp="1"/>
          </p:cNvSpPr>
          <p:nvPr>
            <p:ph type="title"/>
          </p:nvPr>
        </p:nvSpPr>
        <p:spPr>
          <a:xfrm>
            <a:off x="466722" y="586855"/>
            <a:ext cx="3201366" cy="3387497"/>
          </a:xfrm>
        </p:spPr>
        <p:txBody>
          <a:bodyPr anchor="b">
            <a:normAutofit/>
          </a:bodyPr>
          <a:lstStyle/>
          <a:p>
            <a:r>
              <a:rPr lang="en-US" sz="4000" dirty="0">
                <a:solidFill>
                  <a:srgbClr val="FFFFFF"/>
                </a:solidFill>
              </a:rPr>
              <a:t>What are Core Values?</a:t>
            </a:r>
          </a:p>
        </p:txBody>
      </p:sp>
      <p:sp>
        <p:nvSpPr>
          <p:cNvPr id="3" name="Content Placeholder 2">
            <a:extLst>
              <a:ext uri="{FF2B5EF4-FFF2-40B4-BE49-F238E27FC236}">
                <a16:creationId xmlns:a16="http://schemas.microsoft.com/office/drawing/2014/main" id="{8DFD2F18-CD12-B2AC-BA7E-613A2F62EEFB}"/>
              </a:ext>
            </a:extLst>
          </p:cNvPr>
          <p:cNvSpPr>
            <a:spLocks noGrp="1"/>
          </p:cNvSpPr>
          <p:nvPr>
            <p:ph idx="1"/>
          </p:nvPr>
        </p:nvSpPr>
        <p:spPr>
          <a:xfrm>
            <a:off x="4367695" y="649480"/>
            <a:ext cx="7636951" cy="5546047"/>
          </a:xfrm>
        </p:spPr>
        <p:txBody>
          <a:bodyPr anchor="ctr">
            <a:normAutofit/>
          </a:bodyPr>
          <a:lstStyle/>
          <a:p>
            <a:pPr marL="0" indent="0">
              <a:buNone/>
            </a:pPr>
            <a:r>
              <a:rPr lang="en-US" sz="2000" dirty="0"/>
              <a:t>Metro Plastics created Core Values that will provide each employee with a vision, build trust among co-workers, and support the ongoing, ever-changing climate with our customers. Why the core values? They are the fundamental beliefs of our organization. These guiding principles dictate behavior and can help people understand the difference between right and wrong. By creating an unwavering guide, core values also help organizations determine if they are on the right path and fulfilling, our organizations goals.</a:t>
            </a:r>
          </a:p>
          <a:p>
            <a:endParaRPr lang="en-US" sz="2000" dirty="0"/>
          </a:p>
          <a:p>
            <a:endParaRPr lang="en-US" sz="2000" dirty="0"/>
          </a:p>
        </p:txBody>
      </p:sp>
    </p:spTree>
    <p:extLst>
      <p:ext uri="{BB962C8B-B14F-4D97-AF65-F5344CB8AC3E}">
        <p14:creationId xmlns:p14="http://schemas.microsoft.com/office/powerpoint/2010/main" val="4136759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050" name="Picture 2" descr="Graphical user interface, application&#10;&#10;Description automatically generated">
            <a:extLst>
              <a:ext uri="{FF2B5EF4-FFF2-40B4-BE49-F238E27FC236}">
                <a16:creationId xmlns:a16="http://schemas.microsoft.com/office/drawing/2014/main" id="{728A228F-85E1-F02B-B35E-C6D3B5FF6D4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9"/>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4593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9" name="Rectangle 307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074" name="Picture 3" descr="Graphical user interface, application&#10;&#10;Description automatically generated">
            <a:extLst>
              <a:ext uri="{FF2B5EF4-FFF2-40B4-BE49-F238E27FC236}">
                <a16:creationId xmlns:a16="http://schemas.microsoft.com/office/drawing/2014/main" id="{DF15A2BD-C68B-054B-DBB4-5DD5D88D8AF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9"/>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2959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098" name="Picture 4" descr="Graphical user interface, application&#10;&#10;Description automatically generated">
            <a:extLst>
              <a:ext uri="{FF2B5EF4-FFF2-40B4-BE49-F238E27FC236}">
                <a16:creationId xmlns:a16="http://schemas.microsoft.com/office/drawing/2014/main" id="{49163ED5-055B-C6FC-030E-7E9CB1B5313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9"/>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3218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7" name="Rectangle 512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122" name="Picture 5">
            <a:extLst>
              <a:ext uri="{FF2B5EF4-FFF2-40B4-BE49-F238E27FC236}">
                <a16:creationId xmlns:a16="http://schemas.microsoft.com/office/drawing/2014/main" id="{F54722C9-B341-BB5C-48B2-84EE10E603D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9"/>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472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51" name="Rectangle 615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146" name="Picture 6">
            <a:extLst>
              <a:ext uri="{FF2B5EF4-FFF2-40B4-BE49-F238E27FC236}">
                <a16:creationId xmlns:a16="http://schemas.microsoft.com/office/drawing/2014/main" id="{68939B0E-5C21-C041-3AA7-D393FBF8FD1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9"/>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18487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153C75ECC14849AA2B923A1350CBC3" ma:contentTypeVersion="10" ma:contentTypeDescription="Create a new document." ma:contentTypeScope="" ma:versionID="d5ee172b40e95045413dc1d46a3d025a">
  <xsd:schema xmlns:xsd="http://www.w3.org/2001/XMLSchema" xmlns:xs="http://www.w3.org/2001/XMLSchema" xmlns:p="http://schemas.microsoft.com/office/2006/metadata/properties" xmlns:ns3="389c1dfb-a142-408c-8888-adf8f6bd901a" xmlns:ns4="a29de67b-0100-4e11-84e8-d901146138b3" targetNamespace="http://schemas.microsoft.com/office/2006/metadata/properties" ma:root="true" ma:fieldsID="28391348cf38fdd0b4055727670c9b73" ns3:_="" ns4:_="">
    <xsd:import namespace="389c1dfb-a142-408c-8888-adf8f6bd901a"/>
    <xsd:import namespace="a29de67b-0100-4e11-84e8-d901146138b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9c1dfb-a142-408c-8888-adf8f6bd90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29de67b-0100-4e11-84e8-d901146138b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A303E05-6D62-4CE9-A424-0B9C268066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9c1dfb-a142-408c-8888-adf8f6bd901a"/>
    <ds:schemaRef ds:uri="a29de67b-0100-4e11-84e8-d901146138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95BAA43-1D2D-4291-BB0C-47D8767730FA}">
  <ds:schemaRefs>
    <ds:schemaRef ds:uri="http://schemas.microsoft.com/sharepoint/v3/contenttype/forms"/>
  </ds:schemaRefs>
</ds:datastoreItem>
</file>

<file path=customXml/itemProps3.xml><?xml version="1.0" encoding="utf-8"?>
<ds:datastoreItem xmlns:ds="http://schemas.openxmlformats.org/officeDocument/2006/customXml" ds:itemID="{3810AA17-2B06-4F21-903A-C93EB230DAB3}">
  <ds:schemaRefs>
    <ds:schemaRef ds:uri="http://purl.org/dc/elements/1.1/"/>
    <ds:schemaRef ds:uri="http://purl.org/dc/terms/"/>
    <ds:schemaRef ds:uri="http://www.w3.org/XML/1998/namespace"/>
    <ds:schemaRef ds:uri="http://schemas.microsoft.com/office/2006/documentManagement/types"/>
    <ds:schemaRef ds:uri="http://schemas.microsoft.com/office/infopath/2007/PartnerControls"/>
    <ds:schemaRef ds:uri="389c1dfb-a142-408c-8888-adf8f6bd901a"/>
    <ds:schemaRef ds:uri="http://purl.org/dc/dcmitype/"/>
    <ds:schemaRef ds:uri="http://schemas.openxmlformats.org/package/2006/metadata/core-properties"/>
    <ds:schemaRef ds:uri="a29de67b-0100-4e11-84e8-d901146138b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19</TotalTime>
  <Words>92</Words>
  <Application>Microsoft Office PowerPoint</Application>
  <PresentationFormat>Widescreen</PresentationFormat>
  <Paragraphs>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What are Core Values?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Stenske</dc:creator>
  <cp:lastModifiedBy>Christina Stenske</cp:lastModifiedBy>
  <cp:revision>5</cp:revision>
  <dcterms:created xsi:type="dcterms:W3CDTF">2023-03-07T15:22:54Z</dcterms:created>
  <dcterms:modified xsi:type="dcterms:W3CDTF">2023-03-09T21:25:53Z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0x010100FB153C75ECC14849AA2B923A1350CBC3</vt:lpwstr>
  </property>
</Properties>
</file>