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8" r:id="rId6"/>
    <p:sldId id="266" r:id="rId7"/>
    <p:sldId id="267" r:id="rId8"/>
    <p:sldId id="260" r:id="rId9"/>
  </p:sldIdLst>
  <p:sldSz cx="12192000" cy="6858000"/>
  <p:notesSz cx="7000875" cy="92297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2517"/>
    <a:srgbClr val="B14557"/>
    <a:srgbClr val="FFFF99"/>
    <a:srgbClr val="D6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5C3D72-A624-4A58-8C66-DC76C513735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0029DF-F08B-41E6-9DF0-EFE80279B084}">
      <dgm:prSet/>
      <dgm:spPr/>
      <dgm:t>
        <a:bodyPr/>
        <a:lstStyle/>
        <a:p>
          <a:pPr>
            <a:buNone/>
          </a:pPr>
          <a:endParaRPr lang="en-US" sz="2100" dirty="0"/>
        </a:p>
      </dgm:t>
    </dgm:pt>
    <dgm:pt modelId="{FFC3FC51-3350-4B14-BB58-DB5277A2D03F}" type="parTrans" cxnId="{F4005A29-B72D-4DC0-ABDA-8E0B93AC97E6}">
      <dgm:prSet/>
      <dgm:spPr/>
      <dgm:t>
        <a:bodyPr/>
        <a:lstStyle/>
        <a:p>
          <a:endParaRPr lang="en-US"/>
        </a:p>
      </dgm:t>
    </dgm:pt>
    <dgm:pt modelId="{99BDA46B-088A-4B04-BB40-0EA7CE612098}" type="sibTrans" cxnId="{F4005A29-B72D-4DC0-ABDA-8E0B93AC97E6}">
      <dgm:prSet/>
      <dgm:spPr/>
      <dgm:t>
        <a:bodyPr/>
        <a:lstStyle/>
        <a:p>
          <a:endParaRPr lang="en-US"/>
        </a:p>
      </dgm:t>
    </dgm:pt>
    <dgm:pt modelId="{BDE9FFD1-8ED1-4C1C-B174-4B73B28BEE24}">
      <dgm:prSet custT="1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 sz="1800" dirty="0"/>
            <a:t>Human Resource Compliance Manager</a:t>
          </a:r>
        </a:p>
      </dgm:t>
    </dgm:pt>
    <dgm:pt modelId="{68157F76-FFFC-4CA8-BEDA-D34CE6D34390}" type="parTrans" cxnId="{57793041-ED14-41C6-90EE-1B60270F6BFE}">
      <dgm:prSet/>
      <dgm:spPr/>
      <dgm:t>
        <a:bodyPr/>
        <a:lstStyle/>
        <a:p>
          <a:endParaRPr lang="en-US"/>
        </a:p>
      </dgm:t>
    </dgm:pt>
    <dgm:pt modelId="{88EEC20A-35A9-40B8-B6ED-4A5F08835E6F}" type="sibTrans" cxnId="{57793041-ED14-41C6-90EE-1B60270F6BFE}">
      <dgm:prSet/>
      <dgm:spPr/>
      <dgm:t>
        <a:bodyPr/>
        <a:lstStyle/>
        <a:p>
          <a:endParaRPr lang="en-US"/>
        </a:p>
      </dgm:t>
    </dgm:pt>
    <dgm:pt modelId="{4D99EEC9-50AD-4968-A852-1130D9FA5558}">
      <dgm:prSet custT="1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 sz="1800" dirty="0"/>
            <a:t>Maintenance Manager</a:t>
          </a:r>
        </a:p>
      </dgm:t>
    </dgm:pt>
    <dgm:pt modelId="{BB7A11AF-5357-45C1-9C02-5A51590C9B39}" type="parTrans" cxnId="{FE50904A-E88F-462F-AE67-8A128D88C3D1}">
      <dgm:prSet/>
      <dgm:spPr/>
      <dgm:t>
        <a:bodyPr/>
        <a:lstStyle/>
        <a:p>
          <a:endParaRPr lang="en-US"/>
        </a:p>
      </dgm:t>
    </dgm:pt>
    <dgm:pt modelId="{28365874-2D74-41CB-8D79-44CC92FD1966}" type="sibTrans" cxnId="{FE50904A-E88F-462F-AE67-8A128D88C3D1}">
      <dgm:prSet/>
      <dgm:spPr/>
      <dgm:t>
        <a:bodyPr/>
        <a:lstStyle/>
        <a:p>
          <a:endParaRPr lang="en-US"/>
        </a:p>
      </dgm:t>
    </dgm:pt>
    <dgm:pt modelId="{FCA45C09-04EF-4F9E-9F95-E5BE185578B3}">
      <dgm:prSet custT="1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 sz="1800" dirty="0"/>
            <a:t>President</a:t>
          </a:r>
        </a:p>
      </dgm:t>
    </dgm:pt>
    <dgm:pt modelId="{65FC680F-CE68-4E58-A3C4-9943AA6B63DF}" type="parTrans" cxnId="{3C8C9880-21EF-4B79-BC13-6E9FA3A3DF0E}">
      <dgm:prSet/>
      <dgm:spPr/>
      <dgm:t>
        <a:bodyPr/>
        <a:lstStyle/>
        <a:p>
          <a:endParaRPr lang="en-US"/>
        </a:p>
      </dgm:t>
    </dgm:pt>
    <dgm:pt modelId="{52C270A8-2EC6-4A35-B0EF-57645A33D10F}" type="sibTrans" cxnId="{3C8C9880-21EF-4B79-BC13-6E9FA3A3DF0E}">
      <dgm:prSet/>
      <dgm:spPr/>
      <dgm:t>
        <a:bodyPr/>
        <a:lstStyle/>
        <a:p>
          <a:endParaRPr lang="en-US"/>
        </a:p>
      </dgm:t>
    </dgm:pt>
    <dgm:pt modelId="{0B577452-E2AD-4DCC-81CB-B4022ABC9F80}">
      <dgm:prSet custT="1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 sz="1800" dirty="0"/>
            <a:t>Production Manager</a:t>
          </a:r>
        </a:p>
      </dgm:t>
    </dgm:pt>
    <dgm:pt modelId="{B53C2F8E-5652-4F1A-8A12-F80E50422FC2}" type="parTrans" cxnId="{846DC157-5064-4E13-BA50-229BD754D858}">
      <dgm:prSet/>
      <dgm:spPr/>
      <dgm:t>
        <a:bodyPr/>
        <a:lstStyle/>
        <a:p>
          <a:endParaRPr lang="en-US"/>
        </a:p>
      </dgm:t>
    </dgm:pt>
    <dgm:pt modelId="{E4641446-982B-44DC-B4F0-A7653DDA15FF}" type="sibTrans" cxnId="{846DC157-5064-4E13-BA50-229BD754D858}">
      <dgm:prSet/>
      <dgm:spPr/>
      <dgm:t>
        <a:bodyPr/>
        <a:lstStyle/>
        <a:p>
          <a:endParaRPr lang="en-US"/>
        </a:p>
      </dgm:t>
    </dgm:pt>
    <dgm:pt modelId="{75E871B7-0A72-48FE-86B1-CFD88EB3DFC9}">
      <dgm:prSet custT="1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 sz="1800" dirty="0"/>
            <a:t>Staff Accountant</a:t>
          </a:r>
        </a:p>
      </dgm:t>
    </dgm:pt>
    <dgm:pt modelId="{79943D31-1D15-497D-B16E-DC799A38C201}" type="parTrans" cxnId="{B86F00A6-CACF-41B2-AA72-8791F6DFED12}">
      <dgm:prSet/>
      <dgm:spPr/>
      <dgm:t>
        <a:bodyPr/>
        <a:lstStyle/>
        <a:p>
          <a:endParaRPr lang="en-US"/>
        </a:p>
      </dgm:t>
    </dgm:pt>
    <dgm:pt modelId="{276D0F35-941C-41CC-B2AE-69D826AEEB19}" type="sibTrans" cxnId="{B86F00A6-CACF-41B2-AA72-8791F6DFED12}">
      <dgm:prSet/>
      <dgm:spPr/>
      <dgm:t>
        <a:bodyPr/>
        <a:lstStyle/>
        <a:p>
          <a:endParaRPr lang="en-US"/>
        </a:p>
      </dgm:t>
    </dgm:pt>
    <dgm:pt modelId="{D9DB3EA2-F26E-4830-959F-43192A705991}">
      <dgm:prSet custT="1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 sz="1800" dirty="0"/>
            <a:t>Tool Room Manager</a:t>
          </a:r>
        </a:p>
      </dgm:t>
    </dgm:pt>
    <dgm:pt modelId="{54099473-E018-42D4-B7B8-87B29E9174B8}" type="parTrans" cxnId="{5E55362D-9C29-4F40-8551-5FA83C3917F4}">
      <dgm:prSet/>
      <dgm:spPr/>
      <dgm:t>
        <a:bodyPr/>
        <a:lstStyle/>
        <a:p>
          <a:endParaRPr lang="en-US"/>
        </a:p>
      </dgm:t>
    </dgm:pt>
    <dgm:pt modelId="{44DD6E48-F2C2-4FB5-A617-B73695FB32CB}" type="sibTrans" cxnId="{5E55362D-9C29-4F40-8551-5FA83C3917F4}">
      <dgm:prSet/>
      <dgm:spPr/>
      <dgm:t>
        <a:bodyPr/>
        <a:lstStyle/>
        <a:p>
          <a:endParaRPr lang="en-US"/>
        </a:p>
      </dgm:t>
    </dgm:pt>
    <dgm:pt modelId="{5FA7CD3C-5F89-4ED3-BD0F-9BE75C6C80D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/>
            <a:t>Engineering Manager</a:t>
          </a:r>
        </a:p>
      </dgm:t>
    </dgm:pt>
    <dgm:pt modelId="{968B9A80-BBDC-43FD-AC3B-367E8FF70195}" type="parTrans" cxnId="{58E5ACAB-1785-48DE-A72A-627996C170A6}">
      <dgm:prSet/>
      <dgm:spPr/>
      <dgm:t>
        <a:bodyPr/>
        <a:lstStyle/>
        <a:p>
          <a:endParaRPr lang="en-US"/>
        </a:p>
      </dgm:t>
    </dgm:pt>
    <dgm:pt modelId="{0D3ACC31-C608-4AE1-83F6-B1B80129BE16}" type="sibTrans" cxnId="{58E5ACAB-1785-48DE-A72A-627996C170A6}">
      <dgm:prSet/>
      <dgm:spPr/>
      <dgm:t>
        <a:bodyPr/>
        <a:lstStyle/>
        <a:p>
          <a:endParaRPr lang="en-US"/>
        </a:p>
      </dgm:t>
    </dgm:pt>
    <dgm:pt modelId="{12D4F33D-27A6-4840-B731-79E1FEE2C5C7}">
      <dgm:prSet custT="1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 sz="1800" dirty="0"/>
            <a:t>Purchasing Manager</a:t>
          </a:r>
        </a:p>
      </dgm:t>
    </dgm:pt>
    <dgm:pt modelId="{B2060C75-AB23-4FC6-8DD8-8CD4335C8DE6}" type="parTrans" cxnId="{F424A9B2-85C5-4EB1-B6CC-4FAA6D8DC30A}">
      <dgm:prSet/>
      <dgm:spPr/>
      <dgm:t>
        <a:bodyPr/>
        <a:lstStyle/>
        <a:p>
          <a:endParaRPr lang="en-US"/>
        </a:p>
      </dgm:t>
    </dgm:pt>
    <dgm:pt modelId="{083171A3-B6A1-48E3-A042-49D4C3980A24}" type="sibTrans" cxnId="{F424A9B2-85C5-4EB1-B6CC-4FAA6D8DC30A}">
      <dgm:prSet/>
      <dgm:spPr/>
      <dgm:t>
        <a:bodyPr/>
        <a:lstStyle/>
        <a:p>
          <a:endParaRPr lang="en-US"/>
        </a:p>
      </dgm:t>
    </dgm:pt>
    <dgm:pt modelId="{6C6BE4E2-B0E2-45E8-B640-FAC4F7C77684}">
      <dgm:prSet custT="1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 sz="1800" dirty="0"/>
            <a:t>Quality Manager</a:t>
          </a:r>
        </a:p>
      </dgm:t>
    </dgm:pt>
    <dgm:pt modelId="{918DA407-6C11-43A5-ADDB-A9BD13BD25AE}" type="parTrans" cxnId="{323D17CC-EB5A-4263-BF06-67507985F965}">
      <dgm:prSet/>
      <dgm:spPr/>
      <dgm:t>
        <a:bodyPr/>
        <a:lstStyle/>
        <a:p>
          <a:endParaRPr lang="en-US"/>
        </a:p>
      </dgm:t>
    </dgm:pt>
    <dgm:pt modelId="{BC21C2C6-B0CF-4C1C-804A-FAF110D73414}" type="sibTrans" cxnId="{323D17CC-EB5A-4263-BF06-67507985F965}">
      <dgm:prSet/>
      <dgm:spPr/>
      <dgm:t>
        <a:bodyPr/>
        <a:lstStyle/>
        <a:p>
          <a:endParaRPr lang="en-US"/>
        </a:p>
      </dgm:t>
    </dgm:pt>
    <dgm:pt modelId="{A16A012E-C143-4BC5-9738-189C56589FC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/>
            <a:t>VP</a:t>
          </a:r>
        </a:p>
      </dgm:t>
    </dgm:pt>
    <dgm:pt modelId="{03004DC9-279B-4D3E-ACFE-3F8370378DA9}" type="parTrans" cxnId="{0D0ABFE4-0EFA-4A21-A672-018E1D361A78}">
      <dgm:prSet/>
      <dgm:spPr/>
      <dgm:t>
        <a:bodyPr/>
        <a:lstStyle/>
        <a:p>
          <a:endParaRPr lang="en-US"/>
        </a:p>
      </dgm:t>
    </dgm:pt>
    <dgm:pt modelId="{E565762A-F310-41EC-ACA7-91A5DB68BBA7}" type="sibTrans" cxnId="{0D0ABFE4-0EFA-4A21-A672-018E1D361A78}">
      <dgm:prSet/>
      <dgm:spPr/>
      <dgm:t>
        <a:bodyPr/>
        <a:lstStyle/>
        <a:p>
          <a:endParaRPr lang="en-US"/>
        </a:p>
      </dgm:t>
    </dgm:pt>
    <dgm:pt modelId="{3AFD7BED-59EA-4B9C-A7A7-4C0A414E63C7}">
      <dgm:prSet custT="1"/>
      <dgm:spPr/>
      <dgm:t>
        <a:bodyPr/>
        <a:lstStyle/>
        <a:p>
          <a:r>
            <a:rPr lang="en-US" sz="1800" dirty="0"/>
            <a:t>Customer Service Manager</a:t>
          </a:r>
        </a:p>
      </dgm:t>
    </dgm:pt>
    <dgm:pt modelId="{9C26F786-2E42-4A7A-AF9D-23140A58ED89}" type="sibTrans" cxnId="{AF82BF17-A343-4792-BA99-C6B73A42981E}">
      <dgm:prSet/>
      <dgm:spPr/>
      <dgm:t>
        <a:bodyPr/>
        <a:lstStyle/>
        <a:p>
          <a:endParaRPr lang="en-US"/>
        </a:p>
      </dgm:t>
    </dgm:pt>
    <dgm:pt modelId="{BA96F44C-2C6D-43F9-88C1-CDB13B938981}" type="parTrans" cxnId="{AF82BF17-A343-4792-BA99-C6B73A42981E}">
      <dgm:prSet/>
      <dgm:spPr/>
      <dgm:t>
        <a:bodyPr/>
        <a:lstStyle/>
        <a:p>
          <a:endParaRPr lang="en-US"/>
        </a:p>
      </dgm:t>
    </dgm:pt>
    <dgm:pt modelId="{D118EC13-5697-4E40-A8B0-4C02B438B226}" type="pres">
      <dgm:prSet presAssocID="{815C3D72-A624-4A58-8C66-DC76C513735B}" presName="linearFlow" presStyleCnt="0">
        <dgm:presLayoutVars>
          <dgm:dir/>
          <dgm:resizeHandles val="exact"/>
        </dgm:presLayoutVars>
      </dgm:prSet>
      <dgm:spPr/>
    </dgm:pt>
    <dgm:pt modelId="{C9126969-2DBB-4471-AFB1-6B726300A405}" type="pres">
      <dgm:prSet presAssocID="{780029DF-F08B-41E6-9DF0-EFE80279B084}" presName="composite" presStyleCnt="0"/>
      <dgm:spPr/>
    </dgm:pt>
    <dgm:pt modelId="{A44BEE4B-45BA-462C-8CF5-550D0A45F325}" type="pres">
      <dgm:prSet presAssocID="{780029DF-F08B-41E6-9DF0-EFE80279B084}" presName="imgShp" presStyleLbl="fgImgPlace1" presStyleIdx="0" presStyleCnt="1" custScaleX="66272" custScaleY="63705"/>
      <dgm:spPr>
        <a:noFill/>
      </dgm:spPr>
    </dgm:pt>
    <dgm:pt modelId="{BE33D5C5-EB0E-488D-8C5A-90D14304BC4A}" type="pres">
      <dgm:prSet presAssocID="{780029DF-F08B-41E6-9DF0-EFE80279B084}" presName="txShp" presStyleLbl="node1" presStyleIdx="0" presStyleCnt="1" custScaleY="113908" custLinFactNeighborX="15230">
        <dgm:presLayoutVars>
          <dgm:bulletEnabled val="1"/>
        </dgm:presLayoutVars>
      </dgm:prSet>
      <dgm:spPr/>
    </dgm:pt>
  </dgm:ptLst>
  <dgm:cxnLst>
    <dgm:cxn modelId="{03B4A500-BD4A-4159-97F8-D546F09E74C1}" type="presOf" srcId="{BDE9FFD1-8ED1-4C1C-B174-4B73B28BEE24}" destId="{BE33D5C5-EB0E-488D-8C5A-90D14304BC4A}" srcOrd="0" destOrd="2" presId="urn:microsoft.com/office/officeart/2005/8/layout/vList3"/>
    <dgm:cxn modelId="{AF82BF17-A343-4792-BA99-C6B73A42981E}" srcId="{780029DF-F08B-41E6-9DF0-EFE80279B084}" destId="{3AFD7BED-59EA-4B9C-A7A7-4C0A414E63C7}" srcOrd="0" destOrd="0" parTransId="{BA96F44C-2C6D-43F9-88C1-CDB13B938981}" sibTransId="{9C26F786-2E42-4A7A-AF9D-23140A58ED89}"/>
    <dgm:cxn modelId="{485ED323-6B02-4D07-A20A-C99A093755E2}" type="presOf" srcId="{75E871B7-0A72-48FE-86B1-CFD88EB3DFC9}" destId="{BE33D5C5-EB0E-488D-8C5A-90D14304BC4A}" srcOrd="0" destOrd="8" presId="urn:microsoft.com/office/officeart/2005/8/layout/vList3"/>
    <dgm:cxn modelId="{F4005A29-B72D-4DC0-ABDA-8E0B93AC97E6}" srcId="{815C3D72-A624-4A58-8C66-DC76C513735B}" destId="{780029DF-F08B-41E6-9DF0-EFE80279B084}" srcOrd="0" destOrd="0" parTransId="{FFC3FC51-3350-4B14-BB58-DB5277A2D03F}" sibTransId="{99BDA46B-088A-4B04-BB40-0EA7CE612098}"/>
    <dgm:cxn modelId="{5E55362D-9C29-4F40-8551-5FA83C3917F4}" srcId="{780029DF-F08B-41E6-9DF0-EFE80279B084}" destId="{D9DB3EA2-F26E-4830-959F-43192A705991}" srcOrd="8" destOrd="0" parTransId="{54099473-E018-42D4-B7B8-87B29E9174B8}" sibTransId="{44DD6E48-F2C2-4FB5-A617-B73695FB32CB}"/>
    <dgm:cxn modelId="{248EDF30-E46E-4395-B7FC-21944DD379FD}" type="presOf" srcId="{3AFD7BED-59EA-4B9C-A7A7-4C0A414E63C7}" destId="{BE33D5C5-EB0E-488D-8C5A-90D14304BC4A}" srcOrd="0" destOrd="1" presId="urn:microsoft.com/office/officeart/2005/8/layout/vList3"/>
    <dgm:cxn modelId="{6213BF3E-B66B-4E53-963D-9E9406B78DEB}" type="presOf" srcId="{FCA45C09-04EF-4F9E-9F95-E5BE185578B3}" destId="{BE33D5C5-EB0E-488D-8C5A-90D14304BC4A}" srcOrd="0" destOrd="4" presId="urn:microsoft.com/office/officeart/2005/8/layout/vList3"/>
    <dgm:cxn modelId="{57793041-ED14-41C6-90EE-1B60270F6BFE}" srcId="{780029DF-F08B-41E6-9DF0-EFE80279B084}" destId="{BDE9FFD1-8ED1-4C1C-B174-4B73B28BEE24}" srcOrd="1" destOrd="0" parTransId="{68157F76-FFFC-4CA8-BEDA-D34CE6D34390}" sibTransId="{88EEC20A-35A9-40B8-B6ED-4A5F08835E6F}"/>
    <dgm:cxn modelId="{383BA464-AE91-48A0-A629-C53C68997129}" type="presOf" srcId="{4D99EEC9-50AD-4968-A852-1130D9FA5558}" destId="{BE33D5C5-EB0E-488D-8C5A-90D14304BC4A}" srcOrd="0" destOrd="3" presId="urn:microsoft.com/office/officeart/2005/8/layout/vList3"/>
    <dgm:cxn modelId="{2EC61E4A-D026-43CB-BF10-531574287399}" type="presOf" srcId="{815C3D72-A624-4A58-8C66-DC76C513735B}" destId="{D118EC13-5697-4E40-A8B0-4C02B438B226}" srcOrd="0" destOrd="0" presId="urn:microsoft.com/office/officeart/2005/8/layout/vList3"/>
    <dgm:cxn modelId="{FE50904A-E88F-462F-AE67-8A128D88C3D1}" srcId="{780029DF-F08B-41E6-9DF0-EFE80279B084}" destId="{4D99EEC9-50AD-4968-A852-1130D9FA5558}" srcOrd="2" destOrd="0" parTransId="{BB7A11AF-5357-45C1-9C02-5A51590C9B39}" sibTransId="{28365874-2D74-41CB-8D79-44CC92FD1966}"/>
    <dgm:cxn modelId="{80CD6654-0B8B-4CC4-883F-94CF4DE93208}" type="presOf" srcId="{5FA7CD3C-5F89-4ED3-BD0F-9BE75C6C80D1}" destId="{BE33D5C5-EB0E-488D-8C5A-90D14304BC4A}" srcOrd="0" destOrd="10" presId="urn:microsoft.com/office/officeart/2005/8/layout/vList3"/>
    <dgm:cxn modelId="{846DC157-5064-4E13-BA50-229BD754D858}" srcId="{780029DF-F08B-41E6-9DF0-EFE80279B084}" destId="{0B577452-E2AD-4DCC-81CB-B4022ABC9F80}" srcOrd="4" destOrd="0" parTransId="{B53C2F8E-5652-4F1A-8A12-F80E50422FC2}" sibTransId="{E4641446-982B-44DC-B4F0-A7653DDA15FF}"/>
    <dgm:cxn modelId="{ACB45258-C4B8-4BCD-AE60-0D2F854FCB6D}" type="presOf" srcId="{A16A012E-C143-4BC5-9738-189C56589FC9}" destId="{BE33D5C5-EB0E-488D-8C5A-90D14304BC4A}" srcOrd="0" destOrd="11" presId="urn:microsoft.com/office/officeart/2005/8/layout/vList3"/>
    <dgm:cxn modelId="{3C8C9880-21EF-4B79-BC13-6E9FA3A3DF0E}" srcId="{780029DF-F08B-41E6-9DF0-EFE80279B084}" destId="{FCA45C09-04EF-4F9E-9F95-E5BE185578B3}" srcOrd="3" destOrd="0" parTransId="{65FC680F-CE68-4E58-A3C4-9943AA6B63DF}" sibTransId="{52C270A8-2EC6-4A35-B0EF-57645A33D10F}"/>
    <dgm:cxn modelId="{C6AF9889-819C-449E-BC21-552A5657D190}" type="presOf" srcId="{12D4F33D-27A6-4840-B731-79E1FEE2C5C7}" destId="{BE33D5C5-EB0E-488D-8C5A-90D14304BC4A}" srcOrd="0" destOrd="6" presId="urn:microsoft.com/office/officeart/2005/8/layout/vList3"/>
    <dgm:cxn modelId="{485F4193-2215-4577-A855-5EBD26B41799}" type="presOf" srcId="{0B577452-E2AD-4DCC-81CB-B4022ABC9F80}" destId="{BE33D5C5-EB0E-488D-8C5A-90D14304BC4A}" srcOrd="0" destOrd="5" presId="urn:microsoft.com/office/officeart/2005/8/layout/vList3"/>
    <dgm:cxn modelId="{B86F00A6-CACF-41B2-AA72-8791F6DFED12}" srcId="{780029DF-F08B-41E6-9DF0-EFE80279B084}" destId="{75E871B7-0A72-48FE-86B1-CFD88EB3DFC9}" srcOrd="7" destOrd="0" parTransId="{79943D31-1D15-497D-B16E-DC799A38C201}" sibTransId="{276D0F35-941C-41CC-B2AE-69D826AEEB19}"/>
    <dgm:cxn modelId="{58E5ACAB-1785-48DE-A72A-627996C170A6}" srcId="{780029DF-F08B-41E6-9DF0-EFE80279B084}" destId="{5FA7CD3C-5F89-4ED3-BD0F-9BE75C6C80D1}" srcOrd="9" destOrd="0" parTransId="{968B9A80-BBDC-43FD-AC3B-367E8FF70195}" sibTransId="{0D3ACC31-C608-4AE1-83F6-B1B80129BE16}"/>
    <dgm:cxn modelId="{F424A9B2-85C5-4EB1-B6CC-4FAA6D8DC30A}" srcId="{780029DF-F08B-41E6-9DF0-EFE80279B084}" destId="{12D4F33D-27A6-4840-B731-79E1FEE2C5C7}" srcOrd="5" destOrd="0" parTransId="{B2060C75-AB23-4FC6-8DD8-8CD4335C8DE6}" sibTransId="{083171A3-B6A1-48E3-A042-49D4C3980A24}"/>
    <dgm:cxn modelId="{8106D5C2-6406-49A7-A763-9ECFC32089CB}" type="presOf" srcId="{6C6BE4E2-B0E2-45E8-B640-FAC4F7C77684}" destId="{BE33D5C5-EB0E-488D-8C5A-90D14304BC4A}" srcOrd="0" destOrd="7" presId="urn:microsoft.com/office/officeart/2005/8/layout/vList3"/>
    <dgm:cxn modelId="{D67E25CA-3D33-4517-B722-6AA38D127344}" type="presOf" srcId="{D9DB3EA2-F26E-4830-959F-43192A705991}" destId="{BE33D5C5-EB0E-488D-8C5A-90D14304BC4A}" srcOrd="0" destOrd="9" presId="urn:microsoft.com/office/officeart/2005/8/layout/vList3"/>
    <dgm:cxn modelId="{323D17CC-EB5A-4263-BF06-67507985F965}" srcId="{780029DF-F08B-41E6-9DF0-EFE80279B084}" destId="{6C6BE4E2-B0E2-45E8-B640-FAC4F7C77684}" srcOrd="6" destOrd="0" parTransId="{918DA407-6C11-43A5-ADDB-A9BD13BD25AE}" sibTransId="{BC21C2C6-B0CF-4C1C-804A-FAF110D73414}"/>
    <dgm:cxn modelId="{0D0ABFE4-0EFA-4A21-A672-018E1D361A78}" srcId="{780029DF-F08B-41E6-9DF0-EFE80279B084}" destId="{A16A012E-C143-4BC5-9738-189C56589FC9}" srcOrd="10" destOrd="0" parTransId="{03004DC9-279B-4D3E-ACFE-3F8370378DA9}" sibTransId="{E565762A-F310-41EC-ACA7-91A5DB68BBA7}"/>
    <dgm:cxn modelId="{FA4F08EC-DB03-4DEB-AD7F-E3B1196403C4}" type="presOf" srcId="{780029DF-F08B-41E6-9DF0-EFE80279B084}" destId="{BE33D5C5-EB0E-488D-8C5A-90D14304BC4A}" srcOrd="0" destOrd="0" presId="urn:microsoft.com/office/officeart/2005/8/layout/vList3"/>
    <dgm:cxn modelId="{3917034F-C6C5-4F76-BDC0-C846CB198568}" type="presParOf" srcId="{D118EC13-5697-4E40-A8B0-4C02B438B226}" destId="{C9126969-2DBB-4471-AFB1-6B726300A405}" srcOrd="0" destOrd="0" presId="urn:microsoft.com/office/officeart/2005/8/layout/vList3"/>
    <dgm:cxn modelId="{2B230290-0AC7-4AE2-8626-0983A5A15684}" type="presParOf" srcId="{C9126969-2DBB-4471-AFB1-6B726300A405}" destId="{A44BEE4B-45BA-462C-8CF5-550D0A45F325}" srcOrd="0" destOrd="0" presId="urn:microsoft.com/office/officeart/2005/8/layout/vList3"/>
    <dgm:cxn modelId="{163BEDD9-2B1E-4220-BE53-57EB98222C32}" type="presParOf" srcId="{C9126969-2DBB-4471-AFB1-6B726300A405}" destId="{BE33D5C5-EB0E-488D-8C5A-90D14304BC4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3D5C5-EB0E-488D-8C5A-90D14304BC4A}">
      <dsp:nvSpPr>
        <dsp:cNvPr id="0" name=""/>
        <dsp:cNvSpPr/>
      </dsp:nvSpPr>
      <dsp:spPr>
        <a:xfrm rot="10800000">
          <a:off x="3150384" y="1817"/>
          <a:ext cx="6461517" cy="370414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3985" tIns="68580" rIns="128016" bIns="6858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Customer Service Manager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en-US" sz="1800" kern="1200" dirty="0"/>
            <a:t>Human Resource Compliance Manager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en-US" sz="1800" kern="1200" dirty="0"/>
            <a:t>Maintenance Manager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en-US" sz="1800" kern="1200" dirty="0"/>
            <a:t>President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en-US" sz="1800" kern="1200" dirty="0"/>
            <a:t>Production Manager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en-US" sz="1800" kern="1200" dirty="0"/>
            <a:t>Purchasing Manager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en-US" sz="1800" kern="1200" dirty="0"/>
            <a:t>Quality Manager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en-US" sz="1800" kern="1200" dirty="0"/>
            <a:t>Staff Accountant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en-US" sz="1800" kern="1200" dirty="0"/>
            <a:t>Tool Room Manager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/>
            <a:t>Engineering Manager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/>
            <a:t>VP</a:t>
          </a:r>
        </a:p>
      </dsp:txBody>
      <dsp:txXfrm rot="10800000">
        <a:off x="4076419" y="1817"/>
        <a:ext cx="5535482" cy="3704141"/>
      </dsp:txXfrm>
    </dsp:sp>
    <dsp:sp modelId="{A44BEE4B-45BA-462C-8CF5-550D0A45F325}">
      <dsp:nvSpPr>
        <dsp:cNvPr id="0" name=""/>
        <dsp:cNvSpPr/>
      </dsp:nvSpPr>
      <dsp:spPr>
        <a:xfrm>
          <a:off x="1088755" y="818086"/>
          <a:ext cx="2155080" cy="2071604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3713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5575" y="0"/>
            <a:ext cx="3033713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6069B-ADD7-4F0A-A7B1-409A7056B721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1838" y="1154113"/>
            <a:ext cx="5537200" cy="3114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41825"/>
            <a:ext cx="5600700" cy="3633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7763"/>
            <a:ext cx="3033713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5575" y="8767763"/>
            <a:ext cx="3033713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FD64A-5AC3-4C77-8880-6835CBD41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6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5C30F27-0168-44FE-9E9B-C4B5A680232E}" type="datetime1">
              <a:rPr lang="en-US" smtClean="0"/>
              <a:t>7/16/2025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/>
              <a:t>REV 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ED62-2F06-4722-ACE6-15CFFB878929}" type="datetime1">
              <a:rPr lang="en-US" smtClean="0"/>
              <a:t>7/16/2025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 B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B743-8A26-46B3-9D98-D73171EF5D19}" type="datetime1">
              <a:rPr lang="en-US" smtClean="0"/>
              <a:t>7/16/2025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 B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7B0D-D2E3-4EB2-B623-95C772E3BC54}" type="datetime1">
              <a:rPr lang="en-US" smtClean="0"/>
              <a:t>7/16/2025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 B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3D38-E9D3-4CE2-8A22-4BA72A06118A}" type="datetime1">
              <a:rPr lang="en-US" smtClean="0"/>
              <a:t>7/16/2025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 B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9BA0-95CF-4503-95D5-3F6414C3CF8D}" type="datetime1">
              <a:rPr lang="en-US" smtClean="0"/>
              <a:t>7/16/2025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 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FC71-FE19-4E92-BC63-7B7C8A772B40}" type="datetime1">
              <a:rPr lang="en-US" smtClean="0"/>
              <a:t>7/16/2025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 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2693-4340-47E0-ADCE-B6EB2609BDBB}" type="datetime1">
              <a:rPr lang="en-US" smtClean="0"/>
              <a:t>7/16/2025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 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F932-340B-488A-A046-4ABA022A70A6}" type="datetime1">
              <a:rPr lang="en-US" smtClean="0"/>
              <a:t>7/16/2025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 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6F14-9F3C-4291-BBC2-8EC96C03E4BA}" type="datetime1">
              <a:rPr lang="en-US" smtClean="0"/>
              <a:t>7/16/2025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 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DECF-F38A-408A-8970-0A20C5D70224}" type="datetime1">
              <a:rPr lang="en-US" smtClean="0"/>
              <a:t>7/16/2025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 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9662-72EB-4A92-BF9C-8FD1B7537EBA}" type="datetime1">
              <a:rPr lang="en-US" smtClean="0"/>
              <a:t>7/16/2025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 B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26E4-5EC8-4D02-8F3C-C6D8BCBAF3D5}" type="datetime1">
              <a:rPr lang="en-US" smtClean="0"/>
              <a:t>7/16/2025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 B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AABF-38D6-4844-A4F8-C227C069A42C}" type="datetime1">
              <a:rPr lang="en-US" smtClean="0"/>
              <a:t>7/16/2025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 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9576-C3A5-4638-8057-32C250F2EA8F}" type="datetime1">
              <a:rPr lang="en-US" smtClean="0"/>
              <a:t>7/16/2025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7DA8B-15D0-4FD0-AAF3-689FCFA11BBA}" type="datetime1">
              <a:rPr lang="en-US" smtClean="0"/>
              <a:t>7/16/2025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 B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9DF9-C8BC-4D04-BA15-0C9190FC74CD}" type="datetime1">
              <a:rPr lang="en-US" smtClean="0"/>
              <a:t>7/16/2025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 B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44CAD-05C1-43CA-BA7F-BC202723BE98}" type="datetime1">
              <a:rPr lang="en-US" smtClean="0"/>
              <a:t>7/16/2025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REV 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1" name="Rectangle 170">
            <a:extLst>
              <a:ext uri="{FF2B5EF4-FFF2-40B4-BE49-F238E27FC236}">
                <a16:creationId xmlns:a16="http://schemas.microsoft.com/office/drawing/2014/main" id="{B7D4B16D-600A-41A1-8B1B-3727C56C0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DE7C35E0-BD19-4AFC-81BF-7A7507E9C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60000"/>
            </a:schemeClr>
          </a:solidFill>
          <a:effectLst/>
        </p:grpSpPr>
        <p:sp>
          <p:nvSpPr>
            <p:cNvPr id="174" name="Rectangle 5">
              <a:extLst>
                <a:ext uri="{FF2B5EF4-FFF2-40B4-BE49-F238E27FC236}">
                  <a16:creationId xmlns:a16="http://schemas.microsoft.com/office/drawing/2014/main" id="{1E08D20A-3975-4596-85C6-D46799586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6">
              <a:extLst>
                <a:ext uri="{FF2B5EF4-FFF2-40B4-BE49-F238E27FC236}">
                  <a16:creationId xmlns:a16="http://schemas.microsoft.com/office/drawing/2014/main" id="{630A9349-BFE4-4720-A229-98DCD3B69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">
              <a:extLst>
                <a:ext uri="{FF2B5EF4-FFF2-40B4-BE49-F238E27FC236}">
                  <a16:creationId xmlns:a16="http://schemas.microsoft.com/office/drawing/2014/main" id="{28487744-BBC9-4D40-85B3-0D45003C3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Rectangle 8">
              <a:extLst>
                <a:ext uri="{FF2B5EF4-FFF2-40B4-BE49-F238E27FC236}">
                  <a16:creationId xmlns:a16="http://schemas.microsoft.com/office/drawing/2014/main" id="{FAD6EF4D-97BD-46B4-9B5B-CD70971DD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9">
              <a:extLst>
                <a:ext uri="{FF2B5EF4-FFF2-40B4-BE49-F238E27FC236}">
                  <a16:creationId xmlns:a16="http://schemas.microsoft.com/office/drawing/2014/main" id="{210DCC42-11D2-4162-B47A-869B3F669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0">
              <a:extLst>
                <a:ext uri="{FF2B5EF4-FFF2-40B4-BE49-F238E27FC236}">
                  <a16:creationId xmlns:a16="http://schemas.microsoft.com/office/drawing/2014/main" id="{DE4880D6-6ECE-4F1B-B474-FE3940D04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1">
              <a:extLst>
                <a:ext uri="{FF2B5EF4-FFF2-40B4-BE49-F238E27FC236}">
                  <a16:creationId xmlns:a16="http://schemas.microsoft.com/office/drawing/2014/main" id="{A1A39307-F675-49D2-9E45-28DA2AB5C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2">
              <a:extLst>
                <a:ext uri="{FF2B5EF4-FFF2-40B4-BE49-F238E27FC236}">
                  <a16:creationId xmlns:a16="http://schemas.microsoft.com/office/drawing/2014/main" id="{AC5E23C5-C5D6-4BC3-9531-C0B2D7D29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3">
              <a:extLst>
                <a:ext uri="{FF2B5EF4-FFF2-40B4-BE49-F238E27FC236}">
                  <a16:creationId xmlns:a16="http://schemas.microsoft.com/office/drawing/2014/main" id="{4D3FC0A7-9672-4B19-8D54-71C3B39F7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4">
              <a:extLst>
                <a:ext uri="{FF2B5EF4-FFF2-40B4-BE49-F238E27FC236}">
                  <a16:creationId xmlns:a16="http://schemas.microsoft.com/office/drawing/2014/main" id="{9911D04C-3FFB-4D1E-8F59-5C02692E3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5">
              <a:extLst>
                <a:ext uri="{FF2B5EF4-FFF2-40B4-BE49-F238E27FC236}">
                  <a16:creationId xmlns:a16="http://schemas.microsoft.com/office/drawing/2014/main" id="{A0178C8F-EF32-4F3D-B022-60A7DE136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6">
              <a:extLst>
                <a:ext uri="{FF2B5EF4-FFF2-40B4-BE49-F238E27FC236}">
                  <a16:creationId xmlns:a16="http://schemas.microsoft.com/office/drawing/2014/main" id="{EEB2DD25-DE0D-48CE-8218-E4EF12273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7">
              <a:extLst>
                <a:ext uri="{FF2B5EF4-FFF2-40B4-BE49-F238E27FC236}">
                  <a16:creationId xmlns:a16="http://schemas.microsoft.com/office/drawing/2014/main" id="{13C92E55-66CB-48F7-BF28-5D8ED146B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8">
              <a:extLst>
                <a:ext uri="{FF2B5EF4-FFF2-40B4-BE49-F238E27FC236}">
                  <a16:creationId xmlns:a16="http://schemas.microsoft.com/office/drawing/2014/main" id="{CB0B6C7B-4820-48AB-92AF-896559F00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9">
              <a:extLst>
                <a:ext uri="{FF2B5EF4-FFF2-40B4-BE49-F238E27FC236}">
                  <a16:creationId xmlns:a16="http://schemas.microsoft.com/office/drawing/2014/main" id="{2018EECD-4518-458F-989E-6FCAE5AE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20">
              <a:extLst>
                <a:ext uri="{FF2B5EF4-FFF2-40B4-BE49-F238E27FC236}">
                  <a16:creationId xmlns:a16="http://schemas.microsoft.com/office/drawing/2014/main" id="{1FB0915F-3C52-468A-87E7-F3EE381DA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21">
              <a:extLst>
                <a:ext uri="{FF2B5EF4-FFF2-40B4-BE49-F238E27FC236}">
                  <a16:creationId xmlns:a16="http://schemas.microsoft.com/office/drawing/2014/main" id="{7B184771-5A8E-4ED5-9179-24B19F26C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22">
              <a:extLst>
                <a:ext uri="{FF2B5EF4-FFF2-40B4-BE49-F238E27FC236}">
                  <a16:creationId xmlns:a16="http://schemas.microsoft.com/office/drawing/2014/main" id="{BC5162D1-D64C-4FBA-BE86-11B27A743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23">
              <a:extLst>
                <a:ext uri="{FF2B5EF4-FFF2-40B4-BE49-F238E27FC236}">
                  <a16:creationId xmlns:a16="http://schemas.microsoft.com/office/drawing/2014/main" id="{9EFF345C-6A58-4123-B2D1-2ED9E3691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24">
              <a:extLst>
                <a:ext uri="{FF2B5EF4-FFF2-40B4-BE49-F238E27FC236}">
                  <a16:creationId xmlns:a16="http://schemas.microsoft.com/office/drawing/2014/main" id="{03CE89F7-AE1C-4370-920E-EE04C4124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25">
              <a:extLst>
                <a:ext uri="{FF2B5EF4-FFF2-40B4-BE49-F238E27FC236}">
                  <a16:creationId xmlns:a16="http://schemas.microsoft.com/office/drawing/2014/main" id="{D6E298F6-F99D-49EF-B614-24D2179C2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26">
              <a:extLst>
                <a:ext uri="{FF2B5EF4-FFF2-40B4-BE49-F238E27FC236}">
                  <a16:creationId xmlns:a16="http://schemas.microsoft.com/office/drawing/2014/main" id="{2424FD35-451D-468C-9EB2-8DA350C12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27">
              <a:extLst>
                <a:ext uri="{FF2B5EF4-FFF2-40B4-BE49-F238E27FC236}">
                  <a16:creationId xmlns:a16="http://schemas.microsoft.com/office/drawing/2014/main" id="{45BC0C6F-B91F-42CC-9046-522FE8223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28">
              <a:extLst>
                <a:ext uri="{FF2B5EF4-FFF2-40B4-BE49-F238E27FC236}">
                  <a16:creationId xmlns:a16="http://schemas.microsoft.com/office/drawing/2014/main" id="{F88AFBEE-A8B5-4B18-B834-5269F6C13C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29">
              <a:extLst>
                <a:ext uri="{FF2B5EF4-FFF2-40B4-BE49-F238E27FC236}">
                  <a16:creationId xmlns:a16="http://schemas.microsoft.com/office/drawing/2014/main" id="{64B0F493-EC69-4C85-87D4-287628231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30">
              <a:extLst>
                <a:ext uri="{FF2B5EF4-FFF2-40B4-BE49-F238E27FC236}">
                  <a16:creationId xmlns:a16="http://schemas.microsoft.com/office/drawing/2014/main" id="{09920E7F-979C-40F6-8FB1-791325A4A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31">
              <a:extLst>
                <a:ext uri="{FF2B5EF4-FFF2-40B4-BE49-F238E27FC236}">
                  <a16:creationId xmlns:a16="http://schemas.microsoft.com/office/drawing/2014/main" id="{1387BCC3-D7BF-443E-B18C-87B696E64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32">
              <a:extLst>
                <a:ext uri="{FF2B5EF4-FFF2-40B4-BE49-F238E27FC236}">
                  <a16:creationId xmlns:a16="http://schemas.microsoft.com/office/drawing/2014/main" id="{F1C0670D-9FA2-48D7-AFDB-4438ECC3E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Rectangle 33">
              <a:extLst>
                <a:ext uri="{FF2B5EF4-FFF2-40B4-BE49-F238E27FC236}">
                  <a16:creationId xmlns:a16="http://schemas.microsoft.com/office/drawing/2014/main" id="{34088C0C-CAD1-4E66-A162-1D7020365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34">
              <a:extLst>
                <a:ext uri="{FF2B5EF4-FFF2-40B4-BE49-F238E27FC236}">
                  <a16:creationId xmlns:a16="http://schemas.microsoft.com/office/drawing/2014/main" id="{B8C224A6-72B4-4763-B708-65A321D0D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35">
              <a:extLst>
                <a:ext uri="{FF2B5EF4-FFF2-40B4-BE49-F238E27FC236}">
                  <a16:creationId xmlns:a16="http://schemas.microsoft.com/office/drawing/2014/main" id="{2EE3A964-523C-470B-8B10-09053452C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36">
              <a:extLst>
                <a:ext uri="{FF2B5EF4-FFF2-40B4-BE49-F238E27FC236}">
                  <a16:creationId xmlns:a16="http://schemas.microsoft.com/office/drawing/2014/main" id="{1B87487E-C0EA-4E2A-8FC0-3D4C4F017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37">
              <a:extLst>
                <a:ext uri="{FF2B5EF4-FFF2-40B4-BE49-F238E27FC236}">
                  <a16:creationId xmlns:a16="http://schemas.microsoft.com/office/drawing/2014/main" id="{D8B57E7E-D885-4A0B-BBA0-E3BC3A68C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38">
              <a:extLst>
                <a:ext uri="{FF2B5EF4-FFF2-40B4-BE49-F238E27FC236}">
                  <a16:creationId xmlns:a16="http://schemas.microsoft.com/office/drawing/2014/main" id="{6FB84573-B84B-4571-A6E5-91CD308E7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39">
              <a:extLst>
                <a:ext uri="{FF2B5EF4-FFF2-40B4-BE49-F238E27FC236}">
                  <a16:creationId xmlns:a16="http://schemas.microsoft.com/office/drawing/2014/main" id="{7EE5EE00-E139-4AB9-ACFC-5E39CFA95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40">
              <a:extLst>
                <a:ext uri="{FF2B5EF4-FFF2-40B4-BE49-F238E27FC236}">
                  <a16:creationId xmlns:a16="http://schemas.microsoft.com/office/drawing/2014/main" id="{5A38A6AA-6753-4EFE-94BB-96DF73975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41">
              <a:extLst>
                <a:ext uri="{FF2B5EF4-FFF2-40B4-BE49-F238E27FC236}">
                  <a16:creationId xmlns:a16="http://schemas.microsoft.com/office/drawing/2014/main" id="{506AB599-570B-4547-97F4-F2C672301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42">
              <a:extLst>
                <a:ext uri="{FF2B5EF4-FFF2-40B4-BE49-F238E27FC236}">
                  <a16:creationId xmlns:a16="http://schemas.microsoft.com/office/drawing/2014/main" id="{9AFDEA1E-DBAB-4507-8D36-786F19A85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43">
              <a:extLst>
                <a:ext uri="{FF2B5EF4-FFF2-40B4-BE49-F238E27FC236}">
                  <a16:creationId xmlns:a16="http://schemas.microsoft.com/office/drawing/2014/main" id="{C824D6F7-0BDF-4C8C-869D-BDDEB0764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44">
              <a:extLst>
                <a:ext uri="{FF2B5EF4-FFF2-40B4-BE49-F238E27FC236}">
                  <a16:creationId xmlns:a16="http://schemas.microsoft.com/office/drawing/2014/main" id="{6953C491-AE0F-4D2B-9474-18D5E8B5D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Rectangle 45">
              <a:extLst>
                <a:ext uri="{FF2B5EF4-FFF2-40B4-BE49-F238E27FC236}">
                  <a16:creationId xmlns:a16="http://schemas.microsoft.com/office/drawing/2014/main" id="{5B956350-9BDD-4090-B2B6-12C13D1CE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46">
              <a:extLst>
                <a:ext uri="{FF2B5EF4-FFF2-40B4-BE49-F238E27FC236}">
                  <a16:creationId xmlns:a16="http://schemas.microsoft.com/office/drawing/2014/main" id="{ECE31E80-E354-44C3-81E0-4E3E41DDF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47">
              <a:extLst>
                <a:ext uri="{FF2B5EF4-FFF2-40B4-BE49-F238E27FC236}">
                  <a16:creationId xmlns:a16="http://schemas.microsoft.com/office/drawing/2014/main" id="{9DFA35DB-5360-405A-A7EB-064E51FBC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48">
              <a:extLst>
                <a:ext uri="{FF2B5EF4-FFF2-40B4-BE49-F238E27FC236}">
                  <a16:creationId xmlns:a16="http://schemas.microsoft.com/office/drawing/2014/main" id="{2DA499BD-4313-4AD1-BE87-4BEF50FEC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49">
              <a:extLst>
                <a:ext uri="{FF2B5EF4-FFF2-40B4-BE49-F238E27FC236}">
                  <a16:creationId xmlns:a16="http://schemas.microsoft.com/office/drawing/2014/main" id="{680E4C6D-12D1-417A-A709-EC416D98F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50">
              <a:extLst>
                <a:ext uri="{FF2B5EF4-FFF2-40B4-BE49-F238E27FC236}">
                  <a16:creationId xmlns:a16="http://schemas.microsoft.com/office/drawing/2014/main" id="{C93537B4-09B6-4CC6-92DE-3D3BDAC7A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51">
              <a:extLst>
                <a:ext uri="{FF2B5EF4-FFF2-40B4-BE49-F238E27FC236}">
                  <a16:creationId xmlns:a16="http://schemas.microsoft.com/office/drawing/2014/main" id="{5D100FC5-9EA8-4DA7-AFA4-BC60831FD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52">
              <a:extLst>
                <a:ext uri="{FF2B5EF4-FFF2-40B4-BE49-F238E27FC236}">
                  <a16:creationId xmlns:a16="http://schemas.microsoft.com/office/drawing/2014/main" id="{3F10D757-6A3B-4314-9755-419B3738E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53">
              <a:extLst>
                <a:ext uri="{FF2B5EF4-FFF2-40B4-BE49-F238E27FC236}">
                  <a16:creationId xmlns:a16="http://schemas.microsoft.com/office/drawing/2014/main" id="{28A4D881-D08B-4AAF-866D-7C3160112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54">
              <a:extLst>
                <a:ext uri="{FF2B5EF4-FFF2-40B4-BE49-F238E27FC236}">
                  <a16:creationId xmlns:a16="http://schemas.microsoft.com/office/drawing/2014/main" id="{A666F3F8-571E-483F-9B9F-31EDB91A9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55">
              <a:extLst>
                <a:ext uri="{FF2B5EF4-FFF2-40B4-BE49-F238E27FC236}">
                  <a16:creationId xmlns:a16="http://schemas.microsoft.com/office/drawing/2014/main" id="{18305C0F-0A00-450D-92A1-313C72439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56">
              <a:extLst>
                <a:ext uri="{FF2B5EF4-FFF2-40B4-BE49-F238E27FC236}">
                  <a16:creationId xmlns:a16="http://schemas.microsoft.com/office/drawing/2014/main" id="{9A5635D8-CCB7-4D16-BB87-B1BC1AC97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57">
              <a:extLst>
                <a:ext uri="{FF2B5EF4-FFF2-40B4-BE49-F238E27FC236}">
                  <a16:creationId xmlns:a16="http://schemas.microsoft.com/office/drawing/2014/main" id="{7C10A784-B5EE-4486-96E7-3CC72B93A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58">
              <a:extLst>
                <a:ext uri="{FF2B5EF4-FFF2-40B4-BE49-F238E27FC236}">
                  <a16:creationId xmlns:a16="http://schemas.microsoft.com/office/drawing/2014/main" id="{AE5FA7CA-916C-4A34-A727-E0289D891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29" name="Picture 2">
            <a:extLst>
              <a:ext uri="{FF2B5EF4-FFF2-40B4-BE49-F238E27FC236}">
                <a16:creationId xmlns:a16="http://schemas.microsoft.com/office/drawing/2014/main" id="{51039561-92F9-40EE-900B-6AA0F5804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9525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80A56E-F961-4AAA-B77B-C0C37B5EB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3113" y="1122363"/>
            <a:ext cx="5015823" cy="4287836"/>
          </a:xfrm>
        </p:spPr>
        <p:txBody>
          <a:bodyPr anchor="ctr">
            <a:normAutofit/>
          </a:bodyPr>
          <a:lstStyle/>
          <a:p>
            <a:pPr algn="r"/>
            <a:r>
              <a:rPr lang="en-US" sz="5100"/>
              <a:t>Metro Plastics Technologies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DD83E7-F010-486E-B233-E2628B252F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7876" y="1122363"/>
            <a:ext cx="4236000" cy="4287834"/>
          </a:xfrm>
        </p:spPr>
        <p:txBody>
          <a:bodyPr anchor="ctr">
            <a:normAutofit/>
          </a:bodyPr>
          <a:lstStyle/>
          <a:p>
            <a:r>
              <a:rPr lang="en-US" sz="2200" dirty="0"/>
              <a:t>Quality management System  QMS Flow QI-004C</a:t>
            </a:r>
          </a:p>
          <a:p>
            <a:endParaRPr lang="en-US" sz="2400" dirty="0"/>
          </a:p>
        </p:txBody>
      </p: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D902DA06-324A-48CE-8C20-94535480A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133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36281-5F16-546E-AAE9-E4E328B12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" y="6542287"/>
            <a:ext cx="5124886" cy="365125"/>
          </a:xfrm>
        </p:spPr>
        <p:txBody>
          <a:bodyPr/>
          <a:lstStyle/>
          <a:p>
            <a:r>
              <a:rPr lang="en-US" dirty="0"/>
              <a:t>REV C</a:t>
            </a:r>
          </a:p>
        </p:txBody>
      </p:sp>
    </p:spTree>
    <p:extLst>
      <p:ext uri="{BB962C8B-B14F-4D97-AF65-F5344CB8AC3E}">
        <p14:creationId xmlns:p14="http://schemas.microsoft.com/office/powerpoint/2010/main" val="39186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DE443-B3DD-4E79-9EF3-B4142E0FD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Management system Flow</a:t>
            </a:r>
          </a:p>
        </p:txBody>
      </p:sp>
      <p:sp>
        <p:nvSpPr>
          <p:cNvPr id="4" name="Oval 2">
            <a:extLst>
              <a:ext uri="{FF2B5EF4-FFF2-40B4-BE49-F238E27FC236}">
                <a16:creationId xmlns:a16="http://schemas.microsoft.com/office/drawing/2014/main" id="{C656128A-515C-4B60-9DC6-7CADEE53C2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85519" y="2182376"/>
            <a:ext cx="3480543" cy="354171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Quality Management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System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37BC94-C425-402C-9551-E72C69923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1183" y="3572232"/>
            <a:ext cx="3480542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Audit Review Board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F6C6E6-AA95-7D46-5C4C-DF6B0DA9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344" y="6403392"/>
            <a:ext cx="6239309" cy="365125"/>
          </a:xfrm>
        </p:spPr>
        <p:txBody>
          <a:bodyPr/>
          <a:lstStyle/>
          <a:p>
            <a:r>
              <a:rPr lang="en-US" dirty="0"/>
              <a:t>REV C</a:t>
            </a:r>
          </a:p>
        </p:txBody>
      </p:sp>
    </p:spTree>
    <p:extLst>
      <p:ext uri="{BB962C8B-B14F-4D97-AF65-F5344CB8AC3E}">
        <p14:creationId xmlns:p14="http://schemas.microsoft.com/office/powerpoint/2010/main" val="2210245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51C53-FA63-4578-9F63-B2E96997E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Management system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9B9D45-D1F1-49A9-8DEF-B8E9641C5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442" y="1929308"/>
            <a:ext cx="5024604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ISO 9001 / 2015 Requirements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Audit Review Board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EB5210-93D0-4631-98BE-6783DC46E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473" y="3119428"/>
            <a:ext cx="3480542" cy="125618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Policies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Procedures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1833A9-E8AA-4439-9DCD-A7AF4A868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998" y="4801230"/>
            <a:ext cx="3480542" cy="91735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Surveillance Audits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Internal Audits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53FE03-6542-4E75-AE5F-4F2F66471B79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5834744" y="2691308"/>
            <a:ext cx="0" cy="428120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C7BBCF-1ADB-4EEF-A84F-E8C8C36FAE19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5834744" y="4375610"/>
            <a:ext cx="9525" cy="425620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159AEA2B-DDA1-4C87-8394-E1DDA5CC3330}"/>
              </a:ext>
            </a:extLst>
          </p:cNvPr>
          <p:cNvCxnSpPr>
            <a:stCxn id="7" idx="1"/>
            <a:endCxn id="4" idx="1"/>
          </p:cNvCxnSpPr>
          <p:nvPr/>
        </p:nvCxnSpPr>
        <p:spPr>
          <a:xfrm rot="10800000">
            <a:off x="3322442" y="2310308"/>
            <a:ext cx="781556" cy="2949600"/>
          </a:xfrm>
          <a:prstGeom prst="bentConnector3">
            <a:avLst>
              <a:gd name="adj1" fmla="val 129249"/>
            </a:avLst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F6078C-A097-D9E6-1CC0-3F7984145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344" y="6411781"/>
            <a:ext cx="6239309" cy="365125"/>
          </a:xfrm>
        </p:spPr>
        <p:txBody>
          <a:bodyPr/>
          <a:lstStyle/>
          <a:p>
            <a:r>
              <a:rPr lang="en-US" dirty="0"/>
              <a:t>REV C</a:t>
            </a:r>
          </a:p>
        </p:txBody>
      </p:sp>
    </p:spTree>
    <p:extLst>
      <p:ext uri="{BB962C8B-B14F-4D97-AF65-F5344CB8AC3E}">
        <p14:creationId xmlns:p14="http://schemas.microsoft.com/office/powerpoint/2010/main" val="91821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43BA7-AD84-43CC-89CE-8FA5CE670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Management system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213750-04B3-43B5-8E5D-F786C5632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8273" y="1877543"/>
            <a:ext cx="3480542" cy="125618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Policies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Procedures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8C28B6-943E-4A5D-994B-77C10DA80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8273" y="3543300"/>
            <a:ext cx="3480542" cy="125618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Work Instructions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37106C-645F-4E5E-A9BA-72DF19E73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722" y="5220818"/>
            <a:ext cx="3906527" cy="125618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Forms, Logs, and Records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ECBB2CA-9C2B-45EA-9C4B-EF5EDEDB9EE9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5758544" y="3133725"/>
            <a:ext cx="0" cy="409575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CA0B704-143A-42D8-8A39-7C929687F805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5758544" y="4799482"/>
            <a:ext cx="3442" cy="421336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CB0C7D-65DA-CB6B-F018-6DD1DD6CB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789" y="6477000"/>
            <a:ext cx="6239309" cy="365125"/>
          </a:xfrm>
        </p:spPr>
        <p:txBody>
          <a:bodyPr/>
          <a:lstStyle/>
          <a:p>
            <a:r>
              <a:rPr lang="en-US" dirty="0"/>
              <a:t>REV C</a:t>
            </a:r>
          </a:p>
        </p:txBody>
      </p:sp>
    </p:spTree>
    <p:extLst>
      <p:ext uri="{BB962C8B-B14F-4D97-AF65-F5344CB8AC3E}">
        <p14:creationId xmlns:p14="http://schemas.microsoft.com/office/powerpoint/2010/main" val="4053660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35F54F-607B-EA2C-BE25-873794967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262" y="0"/>
            <a:ext cx="8775476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E4B7F-6D2D-EB2A-F32B-2FA2F3864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788" y="6492875"/>
            <a:ext cx="6239309" cy="365125"/>
          </a:xfrm>
        </p:spPr>
        <p:txBody>
          <a:bodyPr/>
          <a:lstStyle/>
          <a:p>
            <a:r>
              <a:rPr lang="en-US" dirty="0"/>
              <a:t>REV C</a:t>
            </a:r>
          </a:p>
        </p:txBody>
      </p:sp>
    </p:spTree>
    <p:extLst>
      <p:ext uri="{BB962C8B-B14F-4D97-AF65-F5344CB8AC3E}">
        <p14:creationId xmlns:p14="http://schemas.microsoft.com/office/powerpoint/2010/main" val="2771492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extLst>
              <a:ext uri="{FF2B5EF4-FFF2-40B4-BE49-F238E27FC236}">
                <a16:creationId xmlns:a16="http://schemas.microsoft.com/office/drawing/2014/main" id="{E8A28311-766C-4411-81E6-DA6C9C8BA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557" y="2205721"/>
            <a:ext cx="2677493" cy="259324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Quality Management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System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758B2D-C479-478B-B504-C6AAA49DD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80" y="4033508"/>
            <a:ext cx="3158056" cy="48804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Audit Review Board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B5BFA6-91F6-40D8-AFDC-0E86EEA33459}"/>
              </a:ext>
            </a:extLst>
          </p:cNvPr>
          <p:cNvSpPr/>
          <p:nvPr/>
        </p:nvSpPr>
        <p:spPr bwMode="auto">
          <a:xfrm>
            <a:off x="4293068" y="0"/>
            <a:ext cx="3186414" cy="2295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u="sng" dirty="0"/>
              <a:t>QMS Leadership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>
              <a:latin typeface="Times New Roman" pitchFamily="18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400" dirty="0"/>
              <a:t>Management Process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400" dirty="0"/>
              <a:t>Review ARB Minutes Monthly/ Annual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400" dirty="0"/>
              <a:t>Review Engineering Meeting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400" dirty="0"/>
              <a:t>Continuous Improvement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400" dirty="0"/>
              <a:t>Quality Policy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400" dirty="0"/>
              <a:t>QI-008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400" dirty="0"/>
              <a:t>Organization Chart 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400" dirty="0"/>
              <a:t>Metro Policies 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400" dirty="0"/>
              <a:t>Metro Procedures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>
              <a:latin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262B06-92EC-4F02-A2F8-5BBC7B863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312" y="4701926"/>
            <a:ext cx="2219136" cy="1322947"/>
          </a:xfrm>
          <a:prstGeom prst="rect">
            <a:avLst/>
          </a:prstGeom>
        </p:spPr>
      </p:pic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CDCDE92B-BCCD-4B96-A65A-5DDE791384A1}"/>
              </a:ext>
            </a:extLst>
          </p:cNvPr>
          <p:cNvCxnSpPr>
            <a:stCxn id="2" idx="6"/>
            <a:endCxn id="4" idx="1"/>
          </p:cNvCxnSpPr>
          <p:nvPr/>
        </p:nvCxnSpPr>
        <p:spPr>
          <a:xfrm flipV="1">
            <a:off x="3303050" y="1147600"/>
            <a:ext cx="990018" cy="2354744"/>
          </a:xfrm>
          <a:prstGeom prst="bentConnector3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92C939C-A167-47F4-96B7-E62436A03189}"/>
              </a:ext>
            </a:extLst>
          </p:cNvPr>
          <p:cNvCxnSpPr>
            <a:stCxn id="2" idx="6"/>
          </p:cNvCxnSpPr>
          <p:nvPr/>
        </p:nvCxnSpPr>
        <p:spPr>
          <a:xfrm flipV="1">
            <a:off x="3303050" y="3500158"/>
            <a:ext cx="988262" cy="2186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1F4AAD0F-4053-4FDD-A227-D7FDF82DDA50}"/>
              </a:ext>
            </a:extLst>
          </p:cNvPr>
          <p:cNvCxnSpPr>
            <a:cxnSpLocks/>
            <a:stCxn id="2" idx="6"/>
            <a:endCxn id="6" idx="1"/>
          </p:cNvCxnSpPr>
          <p:nvPr/>
        </p:nvCxnSpPr>
        <p:spPr>
          <a:xfrm>
            <a:off x="3303050" y="3502344"/>
            <a:ext cx="988262" cy="1861056"/>
          </a:xfrm>
          <a:prstGeom prst="bentConnector3">
            <a:avLst>
              <a:gd name="adj1" fmla="val 50000"/>
            </a:avLst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2">
            <a:extLst>
              <a:ext uri="{FF2B5EF4-FFF2-40B4-BE49-F238E27FC236}">
                <a16:creationId xmlns:a16="http://schemas.microsoft.com/office/drawing/2014/main" id="{BD658AAA-2C77-48F5-B781-E4B19AB45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2722" y="2198159"/>
            <a:ext cx="2677493" cy="259324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Production Process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and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Support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F94072B8-1DDD-4435-9593-6BF74A198943}"/>
              </a:ext>
            </a:extLst>
          </p:cNvPr>
          <p:cNvCxnSpPr>
            <a:cxnSpLocks/>
            <a:stCxn id="4" idx="3"/>
            <a:endCxn id="17" idx="2"/>
          </p:cNvCxnSpPr>
          <p:nvPr/>
        </p:nvCxnSpPr>
        <p:spPr>
          <a:xfrm>
            <a:off x="7479482" y="1147600"/>
            <a:ext cx="1413240" cy="2347182"/>
          </a:xfrm>
          <a:prstGeom prst="bentConnector3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2849E4DD-0468-4762-B4B9-D50569F2C957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6510449" y="3494782"/>
            <a:ext cx="2382273" cy="1729462"/>
          </a:xfrm>
          <a:prstGeom prst="bentConnector3">
            <a:avLst>
              <a:gd name="adj1" fmla="val 69991"/>
            </a:avLst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6C8A4C7-2337-4078-B29B-E78BBB0FDA40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8095546" y="3494782"/>
            <a:ext cx="797176" cy="5376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F8343B1-6AE8-460A-A1FA-C8866D952562}"/>
              </a:ext>
            </a:extLst>
          </p:cNvPr>
          <p:cNvSpPr/>
          <p:nvPr/>
        </p:nvSpPr>
        <p:spPr bwMode="auto">
          <a:xfrm>
            <a:off x="4291312" y="2398255"/>
            <a:ext cx="3790428" cy="20812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u="sng" dirty="0"/>
              <a:t>QMS (Planning / Monitoring)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>
              <a:latin typeface="Times New Roman" pitchFamily="18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400" dirty="0"/>
              <a:t>QMS Scope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400" dirty="0"/>
              <a:t>Quality Manual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400" dirty="0"/>
              <a:t>QMS Flow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400" dirty="0"/>
              <a:t>QI-004 Context Issues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400" dirty="0"/>
              <a:t>QI-005 Interested Parties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400" dirty="0"/>
              <a:t>QI-006 Process Monitoring &amp; Measuring Plan 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400" dirty="0"/>
              <a:t>QI-007 Risk Assessment and Plan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400" dirty="0"/>
              <a:t>Quality Objectives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>
              <a:latin typeface="Times New Roman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366D0-77CF-78FB-3760-D6B32AD66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139" y="6429202"/>
            <a:ext cx="6239309" cy="365125"/>
          </a:xfrm>
        </p:spPr>
        <p:txBody>
          <a:bodyPr/>
          <a:lstStyle/>
          <a:p>
            <a:r>
              <a:rPr lang="en-US" dirty="0"/>
              <a:t>REV C</a:t>
            </a:r>
          </a:p>
        </p:txBody>
      </p:sp>
    </p:spTree>
    <p:extLst>
      <p:ext uri="{BB962C8B-B14F-4D97-AF65-F5344CB8AC3E}">
        <p14:creationId xmlns:p14="http://schemas.microsoft.com/office/powerpoint/2010/main" val="1190899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Hexagon 45">
            <a:extLst>
              <a:ext uri="{FF2B5EF4-FFF2-40B4-BE49-F238E27FC236}">
                <a16:creationId xmlns:a16="http://schemas.microsoft.com/office/drawing/2014/main" id="{DFEC5971-827D-48AE-956B-7B30F6B0AEAB}"/>
              </a:ext>
            </a:extLst>
          </p:cNvPr>
          <p:cNvSpPr/>
          <p:nvPr/>
        </p:nvSpPr>
        <p:spPr>
          <a:xfrm>
            <a:off x="0" y="3995381"/>
            <a:ext cx="3832980" cy="2752973"/>
          </a:xfrm>
          <a:prstGeom prst="hexagon">
            <a:avLst/>
          </a:prstGeom>
          <a:solidFill>
            <a:srgbClr val="A925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B14557"/>
              </a:highlight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273E6DB-4E80-449E-8A5D-0A0D29BE74D6}"/>
              </a:ext>
            </a:extLst>
          </p:cNvPr>
          <p:cNvSpPr/>
          <p:nvPr/>
        </p:nvSpPr>
        <p:spPr>
          <a:xfrm>
            <a:off x="7919470" y="285750"/>
            <a:ext cx="4272529" cy="3333750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FD1D7D-A766-4138-9859-AA73E2F36F22}"/>
              </a:ext>
            </a:extLst>
          </p:cNvPr>
          <p:cNvSpPr/>
          <p:nvPr/>
        </p:nvSpPr>
        <p:spPr bwMode="auto">
          <a:xfrm>
            <a:off x="87123" y="17366"/>
            <a:ext cx="2931924" cy="164410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b="1" u="sng" dirty="0"/>
              <a:t>Customer Related Process (Engineering)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 dirty="0">
              <a:latin typeface="Times New Roman" pitchFamily="18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300" dirty="0"/>
              <a:t>NDA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300" dirty="0"/>
              <a:t>Quoting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300" dirty="0"/>
              <a:t>New Projects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300" dirty="0"/>
              <a:t>BOM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300" dirty="0"/>
              <a:t>PPAP / Approval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300" dirty="0"/>
              <a:t>Customer Changes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>
              <a:latin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542366-8FA3-4573-994E-3AE8ABAB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004" y="5418863"/>
            <a:ext cx="3006723" cy="1410562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8C7DA1A9-36E2-404A-9CEF-7BD87549AFE1}"/>
              </a:ext>
            </a:extLst>
          </p:cNvPr>
          <p:cNvGrpSpPr/>
          <p:nvPr/>
        </p:nvGrpSpPr>
        <p:grpSpPr>
          <a:xfrm>
            <a:off x="8458697" y="422182"/>
            <a:ext cx="3420152" cy="2865368"/>
            <a:chOff x="8642789" y="425548"/>
            <a:chExt cx="3420152" cy="286536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2A648DA-B0BF-41EE-AE67-619E2FD13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2789" y="1961873"/>
              <a:ext cx="3420152" cy="132904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57CE474-1CA2-415A-AE45-1187D6566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36015" y="425548"/>
              <a:ext cx="2633700" cy="1536325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02FA69D-201E-49E6-A39B-37AA60F90E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815" y="4678083"/>
            <a:ext cx="2959349" cy="1443585"/>
          </a:xfrm>
          <a:prstGeom prst="rect">
            <a:avLst/>
          </a:prstGeom>
        </p:spPr>
      </p:pic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0E51E8BF-5C21-4970-A634-ADD19E6C33D6}"/>
              </a:ext>
            </a:extLst>
          </p:cNvPr>
          <p:cNvCxnSpPr>
            <a:cxnSpLocks/>
          </p:cNvCxnSpPr>
          <p:nvPr/>
        </p:nvCxnSpPr>
        <p:spPr>
          <a:xfrm>
            <a:off x="706377" y="1721777"/>
            <a:ext cx="1597053" cy="823459"/>
          </a:xfrm>
          <a:prstGeom prst="bentConnector3">
            <a:avLst>
              <a:gd name="adj1" fmla="val 1149"/>
            </a:avLst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C32F0D1A-8791-42E3-B8CB-EDFD6B611F9B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30318" y="3462137"/>
            <a:ext cx="1055477" cy="713033"/>
          </a:xfrm>
          <a:prstGeom prst="bentConnector2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EB167972-34AC-4103-927F-4D903594AEC3}"/>
              </a:ext>
            </a:extLst>
          </p:cNvPr>
          <p:cNvCxnSpPr>
            <a:cxnSpLocks/>
            <a:endCxn id="6" idx="1"/>
          </p:cNvCxnSpPr>
          <p:nvPr/>
        </p:nvCxnSpPr>
        <p:spPr>
          <a:xfrm rot="16200000" flipH="1">
            <a:off x="5779716" y="5405856"/>
            <a:ext cx="814796" cy="621780"/>
          </a:xfrm>
          <a:prstGeom prst="bentConnector2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EF6A773-97CF-4B57-964F-75D67E63BB4E}"/>
              </a:ext>
            </a:extLst>
          </p:cNvPr>
          <p:cNvSpPr txBox="1"/>
          <p:nvPr/>
        </p:nvSpPr>
        <p:spPr>
          <a:xfrm>
            <a:off x="3122546" y="585690"/>
            <a:ext cx="238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 / Approve Parts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FAFA5A2-0EA7-4EF2-A16F-659DBCB7CF07}"/>
              </a:ext>
            </a:extLst>
          </p:cNvPr>
          <p:cNvSpPr txBox="1"/>
          <p:nvPr/>
        </p:nvSpPr>
        <p:spPr>
          <a:xfrm>
            <a:off x="9714970" y="3229794"/>
            <a:ext cx="91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Support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4904184-4567-4EBC-8014-ADFA1F1EEF08}"/>
              </a:ext>
            </a:extLst>
          </p:cNvPr>
          <p:cNvSpPr txBox="1"/>
          <p:nvPr/>
        </p:nvSpPr>
        <p:spPr>
          <a:xfrm>
            <a:off x="5429042" y="2086722"/>
            <a:ext cx="1931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 Production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1A097D8-5BCE-4267-8E25-004EB038AA26}"/>
              </a:ext>
            </a:extLst>
          </p:cNvPr>
          <p:cNvSpPr txBox="1"/>
          <p:nvPr/>
        </p:nvSpPr>
        <p:spPr>
          <a:xfrm>
            <a:off x="7907313" y="3995381"/>
            <a:ext cx="3971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Provide Materials Needed for Production</a:t>
            </a:r>
          </a:p>
          <a:p>
            <a:pPr algn="ctr"/>
            <a:r>
              <a:rPr lang="en-US" dirty="0"/>
              <a:t>Ship and Receive Materials and Product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74048E4-962D-4034-B347-15D74980001E}"/>
              </a:ext>
            </a:extLst>
          </p:cNvPr>
          <p:cNvSpPr txBox="1"/>
          <p:nvPr/>
        </p:nvSpPr>
        <p:spPr>
          <a:xfrm>
            <a:off x="9577092" y="6202918"/>
            <a:ext cx="2148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Production of Product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01084EE-1567-43D4-A417-101B82BAD300}"/>
              </a:ext>
            </a:extLst>
          </p:cNvPr>
          <p:cNvSpPr txBox="1"/>
          <p:nvPr/>
        </p:nvSpPr>
        <p:spPr>
          <a:xfrm>
            <a:off x="502962" y="6232159"/>
            <a:ext cx="2827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 of Non-Conformance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C5D69-C5FF-4777-8FCB-CE4080FA1E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0714" y="3428999"/>
            <a:ext cx="3804234" cy="205136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210145D-E4E5-6E3B-9099-985A28FD8AB8}"/>
              </a:ext>
            </a:extLst>
          </p:cNvPr>
          <p:cNvSpPr/>
          <p:nvPr/>
        </p:nvSpPr>
        <p:spPr bwMode="auto">
          <a:xfrm>
            <a:off x="2302805" y="1721777"/>
            <a:ext cx="3126237" cy="16469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b="1" u="sng" dirty="0"/>
              <a:t>Customer Related Planning</a:t>
            </a:r>
          </a:p>
          <a:p>
            <a:pPr algn="ctr"/>
            <a:endParaRPr lang="en-US" sz="1300" dirty="0">
              <a:latin typeface="Times New Roman" pitchFamily="18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300" dirty="0"/>
              <a:t>Customer Service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300" dirty="0"/>
              <a:t>Sales Order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300" dirty="0"/>
              <a:t>Scheduling 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300" dirty="0"/>
              <a:t>Work Order Flow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300" dirty="0"/>
              <a:t>Process Set-Up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300" dirty="0"/>
              <a:t>Customer Changes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 dirty="0">
              <a:latin typeface="Times New Roman" pitchFamily="18" charset="0"/>
            </a:endParaRPr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C2A47B83-F4B1-3522-5CD8-9D3CF3AA2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695" y="6464300"/>
            <a:ext cx="6239309" cy="365125"/>
          </a:xfrm>
        </p:spPr>
        <p:txBody>
          <a:bodyPr/>
          <a:lstStyle/>
          <a:p>
            <a:r>
              <a:rPr lang="en-US" dirty="0"/>
              <a:t>REV C</a:t>
            </a:r>
          </a:p>
        </p:txBody>
      </p:sp>
    </p:spTree>
    <p:extLst>
      <p:ext uri="{BB962C8B-B14F-4D97-AF65-F5344CB8AC3E}">
        <p14:creationId xmlns:p14="http://schemas.microsoft.com/office/powerpoint/2010/main" val="588781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10CAA-14C1-4C80-8DF0-ACD06509E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57045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Quality Management system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946781C0-158B-469A-BEB4-74274A2BA9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112072"/>
              </p:ext>
            </p:extLst>
          </p:nvPr>
        </p:nvGraphicFramePr>
        <p:xfrm>
          <a:off x="965675" y="1683372"/>
          <a:ext cx="9716568" cy="3707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D1B7E8-C2B7-249A-BEBB-E6B822548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789" y="6492875"/>
            <a:ext cx="6239309" cy="365125"/>
          </a:xfrm>
        </p:spPr>
        <p:txBody>
          <a:bodyPr/>
          <a:lstStyle/>
          <a:p>
            <a:r>
              <a:rPr lang="en-US" dirty="0"/>
              <a:t>REV 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F280AC-E1F0-CF9E-38AF-66CD0B4A2A06}"/>
              </a:ext>
            </a:extLst>
          </p:cNvPr>
          <p:cNvSpPr/>
          <p:nvPr/>
        </p:nvSpPr>
        <p:spPr>
          <a:xfrm>
            <a:off x="2155692" y="3367983"/>
            <a:ext cx="187987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Audit Review Board</a:t>
            </a:r>
          </a:p>
        </p:txBody>
      </p:sp>
    </p:spTree>
    <p:extLst>
      <p:ext uri="{BB962C8B-B14F-4D97-AF65-F5344CB8AC3E}">
        <p14:creationId xmlns:p14="http://schemas.microsoft.com/office/powerpoint/2010/main" val="2652469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729</TotalTime>
  <Words>215</Words>
  <Application>Microsoft Office PowerPoint</Application>
  <PresentationFormat>Widescreen</PresentationFormat>
  <Paragraphs>89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Tw Cen MT</vt:lpstr>
      <vt:lpstr>Circuit</vt:lpstr>
      <vt:lpstr>Metro Plastics Technologies</vt:lpstr>
      <vt:lpstr>Quality Management system Flow</vt:lpstr>
      <vt:lpstr>Quality Management system</vt:lpstr>
      <vt:lpstr>Quality Management system</vt:lpstr>
      <vt:lpstr>PowerPoint Presentation</vt:lpstr>
      <vt:lpstr>PowerPoint Presentation</vt:lpstr>
      <vt:lpstr>PowerPoint Presentation</vt:lpstr>
      <vt:lpstr>Quality Management system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Metro Plastics Technologies</dc:title>
  <dc:creator>Chuck Forrestal</dc:creator>
  <cp:lastModifiedBy>Christina Stenske</cp:lastModifiedBy>
  <cp:revision>45</cp:revision>
  <cp:lastPrinted>2020-02-10T14:45:03Z</cp:lastPrinted>
  <dcterms:created xsi:type="dcterms:W3CDTF">2019-08-15T12:00:53Z</dcterms:created>
  <dcterms:modified xsi:type="dcterms:W3CDTF">2025-07-16T12:41:15Z</dcterms:modified>
</cp:coreProperties>
</file>